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6200438" cy="162004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AF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3" autoAdjust="0"/>
    <p:restoredTop sz="94660"/>
  </p:normalViewPr>
  <p:slideViewPr>
    <p:cSldViewPr snapToGrid="0">
      <p:cViewPr varScale="1">
        <p:scale>
          <a:sx n="37" d="100"/>
          <a:sy n="37" d="100"/>
        </p:scale>
        <p:origin x="1968" y="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5033" y="2651323"/>
            <a:ext cx="13770372" cy="5640152"/>
          </a:xfrm>
        </p:spPr>
        <p:txBody>
          <a:bodyPr anchor="b"/>
          <a:lstStyle>
            <a:lvl1pPr algn="ctr">
              <a:defRPr sz="1063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5055" y="8508981"/>
            <a:ext cx="12150329" cy="3911355"/>
          </a:xfrm>
        </p:spPr>
        <p:txBody>
          <a:bodyPr/>
          <a:lstStyle>
            <a:lvl1pPr marL="0" indent="0" algn="ctr">
              <a:buNone/>
              <a:defRPr sz="4252"/>
            </a:lvl1pPr>
            <a:lvl2pPr marL="810021" indent="0" algn="ctr">
              <a:buNone/>
              <a:defRPr sz="3543"/>
            </a:lvl2pPr>
            <a:lvl3pPr marL="1620042" indent="0" algn="ctr">
              <a:buNone/>
              <a:defRPr sz="3189"/>
            </a:lvl3pPr>
            <a:lvl4pPr marL="2430064" indent="0" algn="ctr">
              <a:buNone/>
              <a:defRPr sz="2835"/>
            </a:lvl4pPr>
            <a:lvl5pPr marL="3240085" indent="0" algn="ctr">
              <a:buNone/>
              <a:defRPr sz="2835"/>
            </a:lvl5pPr>
            <a:lvl6pPr marL="4050106" indent="0" algn="ctr">
              <a:buNone/>
              <a:defRPr sz="2835"/>
            </a:lvl6pPr>
            <a:lvl7pPr marL="4860127" indent="0" algn="ctr">
              <a:buNone/>
              <a:defRPr sz="2835"/>
            </a:lvl7pPr>
            <a:lvl8pPr marL="5670149" indent="0" algn="ctr">
              <a:buNone/>
              <a:defRPr sz="2835"/>
            </a:lvl8pPr>
            <a:lvl9pPr marL="6480170" indent="0" algn="ctr">
              <a:buNone/>
              <a:defRPr sz="2835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FE660-87D1-4852-95E1-5D96E9EA723E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9288-B5ED-4A59-BBBF-593AF0630C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2093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FE660-87D1-4852-95E1-5D96E9EA723E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9288-B5ED-4A59-BBBF-593AF0630C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0369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343" y="4038864"/>
            <a:ext cx="13972878" cy="6738931"/>
          </a:xfrm>
        </p:spPr>
        <p:txBody>
          <a:bodyPr anchor="b"/>
          <a:lstStyle>
            <a:lvl1pPr>
              <a:defRPr sz="1063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5343" y="10841548"/>
            <a:ext cx="13972878" cy="3543845"/>
          </a:xfrm>
        </p:spPr>
        <p:txBody>
          <a:bodyPr/>
          <a:lstStyle>
            <a:lvl1pPr marL="0" indent="0">
              <a:buNone/>
              <a:defRPr sz="4252">
                <a:solidFill>
                  <a:schemeClr val="tx1"/>
                </a:solidFill>
              </a:defRPr>
            </a:lvl1pPr>
            <a:lvl2pPr marL="810021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2pPr>
            <a:lvl3pPr marL="1620042" indent="0">
              <a:buNone/>
              <a:defRPr sz="3189">
                <a:solidFill>
                  <a:schemeClr val="tx1">
                    <a:tint val="75000"/>
                  </a:schemeClr>
                </a:solidFill>
              </a:defRPr>
            </a:lvl3pPr>
            <a:lvl4pPr marL="2430064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4pPr>
            <a:lvl5pPr marL="3240085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5pPr>
            <a:lvl6pPr marL="4050106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6pPr>
            <a:lvl7pPr marL="486012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7pPr>
            <a:lvl8pPr marL="5670149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8pPr>
            <a:lvl9pPr marL="6480170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FE660-87D1-4852-95E1-5D96E9EA723E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9288-B5ED-4A59-BBBF-593AF0630C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530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3780" y="4312617"/>
            <a:ext cx="6885186" cy="102790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1472" y="4312617"/>
            <a:ext cx="6885186" cy="102790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FE660-87D1-4852-95E1-5D96E9EA723E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9288-B5ED-4A59-BBBF-593AF0630C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4246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862527"/>
            <a:ext cx="13972878" cy="313133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5892" y="3971359"/>
            <a:ext cx="6853544" cy="1946301"/>
          </a:xfrm>
        </p:spPr>
        <p:txBody>
          <a:bodyPr anchor="b"/>
          <a:lstStyle>
            <a:lvl1pPr marL="0" indent="0">
              <a:buNone/>
              <a:defRPr sz="4252" b="1"/>
            </a:lvl1pPr>
            <a:lvl2pPr marL="810021" indent="0">
              <a:buNone/>
              <a:defRPr sz="3543" b="1"/>
            </a:lvl2pPr>
            <a:lvl3pPr marL="1620042" indent="0">
              <a:buNone/>
              <a:defRPr sz="3189" b="1"/>
            </a:lvl3pPr>
            <a:lvl4pPr marL="2430064" indent="0">
              <a:buNone/>
              <a:defRPr sz="2835" b="1"/>
            </a:lvl4pPr>
            <a:lvl5pPr marL="3240085" indent="0">
              <a:buNone/>
              <a:defRPr sz="2835" b="1"/>
            </a:lvl5pPr>
            <a:lvl6pPr marL="4050106" indent="0">
              <a:buNone/>
              <a:defRPr sz="2835" b="1"/>
            </a:lvl6pPr>
            <a:lvl7pPr marL="4860127" indent="0">
              <a:buNone/>
              <a:defRPr sz="2835" b="1"/>
            </a:lvl7pPr>
            <a:lvl8pPr marL="5670149" indent="0">
              <a:buNone/>
              <a:defRPr sz="2835" b="1"/>
            </a:lvl8pPr>
            <a:lvl9pPr marL="6480170" indent="0">
              <a:buNone/>
              <a:defRPr sz="283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892" y="5917660"/>
            <a:ext cx="6853544" cy="87039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01473" y="3971359"/>
            <a:ext cx="6887296" cy="1946301"/>
          </a:xfrm>
        </p:spPr>
        <p:txBody>
          <a:bodyPr anchor="b"/>
          <a:lstStyle>
            <a:lvl1pPr marL="0" indent="0">
              <a:buNone/>
              <a:defRPr sz="4252" b="1"/>
            </a:lvl1pPr>
            <a:lvl2pPr marL="810021" indent="0">
              <a:buNone/>
              <a:defRPr sz="3543" b="1"/>
            </a:lvl2pPr>
            <a:lvl3pPr marL="1620042" indent="0">
              <a:buNone/>
              <a:defRPr sz="3189" b="1"/>
            </a:lvl3pPr>
            <a:lvl4pPr marL="2430064" indent="0">
              <a:buNone/>
              <a:defRPr sz="2835" b="1"/>
            </a:lvl4pPr>
            <a:lvl5pPr marL="3240085" indent="0">
              <a:buNone/>
              <a:defRPr sz="2835" b="1"/>
            </a:lvl5pPr>
            <a:lvl6pPr marL="4050106" indent="0">
              <a:buNone/>
              <a:defRPr sz="2835" b="1"/>
            </a:lvl6pPr>
            <a:lvl7pPr marL="4860127" indent="0">
              <a:buNone/>
              <a:defRPr sz="2835" b="1"/>
            </a:lvl7pPr>
            <a:lvl8pPr marL="5670149" indent="0">
              <a:buNone/>
              <a:defRPr sz="2835" b="1"/>
            </a:lvl8pPr>
            <a:lvl9pPr marL="6480170" indent="0">
              <a:buNone/>
              <a:defRPr sz="283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01473" y="5917660"/>
            <a:ext cx="6887296" cy="87039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FE660-87D1-4852-95E1-5D96E9EA723E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9288-B5ED-4A59-BBBF-593AF0630C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6985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FE660-87D1-4852-95E1-5D96E9EA723E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9288-B5ED-4A59-BBBF-593AF0630C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4163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FE660-87D1-4852-95E1-5D96E9EA723E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9288-B5ED-4A59-BBBF-593AF0630C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6539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1080029"/>
            <a:ext cx="5225063" cy="378010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7296" y="2332567"/>
            <a:ext cx="8201472" cy="11512811"/>
          </a:xfrm>
        </p:spPr>
        <p:txBody>
          <a:bodyPr/>
          <a:lstStyle>
            <a:lvl1pPr>
              <a:defRPr sz="5669"/>
            </a:lvl1pPr>
            <a:lvl2pPr>
              <a:defRPr sz="4961"/>
            </a:lvl2pPr>
            <a:lvl3pPr>
              <a:defRPr sz="4252"/>
            </a:lvl3pPr>
            <a:lvl4pPr>
              <a:defRPr sz="3543"/>
            </a:lvl4pPr>
            <a:lvl5pPr>
              <a:defRPr sz="3543"/>
            </a:lvl5pPr>
            <a:lvl6pPr>
              <a:defRPr sz="3543"/>
            </a:lvl6pPr>
            <a:lvl7pPr>
              <a:defRPr sz="3543"/>
            </a:lvl7pPr>
            <a:lvl8pPr>
              <a:defRPr sz="3543"/>
            </a:lvl8pPr>
            <a:lvl9pPr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4860131"/>
            <a:ext cx="5225063" cy="9003995"/>
          </a:xfrm>
        </p:spPr>
        <p:txBody>
          <a:bodyPr/>
          <a:lstStyle>
            <a:lvl1pPr marL="0" indent="0">
              <a:buNone/>
              <a:defRPr sz="2835"/>
            </a:lvl1pPr>
            <a:lvl2pPr marL="810021" indent="0">
              <a:buNone/>
              <a:defRPr sz="2480"/>
            </a:lvl2pPr>
            <a:lvl3pPr marL="1620042" indent="0">
              <a:buNone/>
              <a:defRPr sz="2126"/>
            </a:lvl3pPr>
            <a:lvl4pPr marL="2430064" indent="0">
              <a:buNone/>
              <a:defRPr sz="1772"/>
            </a:lvl4pPr>
            <a:lvl5pPr marL="3240085" indent="0">
              <a:buNone/>
              <a:defRPr sz="1772"/>
            </a:lvl5pPr>
            <a:lvl6pPr marL="4050106" indent="0">
              <a:buNone/>
              <a:defRPr sz="1772"/>
            </a:lvl6pPr>
            <a:lvl7pPr marL="4860127" indent="0">
              <a:buNone/>
              <a:defRPr sz="1772"/>
            </a:lvl7pPr>
            <a:lvl8pPr marL="5670149" indent="0">
              <a:buNone/>
              <a:defRPr sz="1772"/>
            </a:lvl8pPr>
            <a:lvl9pPr marL="6480170" indent="0">
              <a:buNone/>
              <a:defRPr sz="177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FE660-87D1-4852-95E1-5D96E9EA723E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9288-B5ED-4A59-BBBF-593AF0630C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302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1080029"/>
            <a:ext cx="5225063" cy="378010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87296" y="2332567"/>
            <a:ext cx="8201472" cy="11512811"/>
          </a:xfrm>
        </p:spPr>
        <p:txBody>
          <a:bodyPr anchor="t"/>
          <a:lstStyle>
            <a:lvl1pPr marL="0" indent="0">
              <a:buNone/>
              <a:defRPr sz="5669"/>
            </a:lvl1pPr>
            <a:lvl2pPr marL="810021" indent="0">
              <a:buNone/>
              <a:defRPr sz="4961"/>
            </a:lvl2pPr>
            <a:lvl3pPr marL="1620042" indent="0">
              <a:buNone/>
              <a:defRPr sz="4252"/>
            </a:lvl3pPr>
            <a:lvl4pPr marL="2430064" indent="0">
              <a:buNone/>
              <a:defRPr sz="3543"/>
            </a:lvl4pPr>
            <a:lvl5pPr marL="3240085" indent="0">
              <a:buNone/>
              <a:defRPr sz="3543"/>
            </a:lvl5pPr>
            <a:lvl6pPr marL="4050106" indent="0">
              <a:buNone/>
              <a:defRPr sz="3543"/>
            </a:lvl6pPr>
            <a:lvl7pPr marL="4860127" indent="0">
              <a:buNone/>
              <a:defRPr sz="3543"/>
            </a:lvl7pPr>
            <a:lvl8pPr marL="5670149" indent="0">
              <a:buNone/>
              <a:defRPr sz="3543"/>
            </a:lvl8pPr>
            <a:lvl9pPr marL="6480170" indent="0">
              <a:buNone/>
              <a:defRPr sz="354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4860131"/>
            <a:ext cx="5225063" cy="9003995"/>
          </a:xfrm>
        </p:spPr>
        <p:txBody>
          <a:bodyPr/>
          <a:lstStyle>
            <a:lvl1pPr marL="0" indent="0">
              <a:buNone/>
              <a:defRPr sz="2835"/>
            </a:lvl1pPr>
            <a:lvl2pPr marL="810021" indent="0">
              <a:buNone/>
              <a:defRPr sz="2480"/>
            </a:lvl2pPr>
            <a:lvl3pPr marL="1620042" indent="0">
              <a:buNone/>
              <a:defRPr sz="2126"/>
            </a:lvl3pPr>
            <a:lvl4pPr marL="2430064" indent="0">
              <a:buNone/>
              <a:defRPr sz="1772"/>
            </a:lvl4pPr>
            <a:lvl5pPr marL="3240085" indent="0">
              <a:buNone/>
              <a:defRPr sz="1772"/>
            </a:lvl5pPr>
            <a:lvl6pPr marL="4050106" indent="0">
              <a:buNone/>
              <a:defRPr sz="1772"/>
            </a:lvl6pPr>
            <a:lvl7pPr marL="4860127" indent="0">
              <a:buNone/>
              <a:defRPr sz="1772"/>
            </a:lvl7pPr>
            <a:lvl8pPr marL="5670149" indent="0">
              <a:buNone/>
              <a:defRPr sz="1772"/>
            </a:lvl8pPr>
            <a:lvl9pPr marL="6480170" indent="0">
              <a:buNone/>
              <a:defRPr sz="177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FE660-87D1-4852-95E1-5D96E9EA723E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9288-B5ED-4A59-BBBF-593AF0630C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739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FE660-87D1-4852-95E1-5D96E9EA723E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9288-B5ED-4A59-BBBF-593AF0630C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4016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93440" y="862524"/>
            <a:ext cx="3493219" cy="1372912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781" y="862524"/>
            <a:ext cx="10277153" cy="1372912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FE660-87D1-4852-95E1-5D96E9EA723E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9288-B5ED-4A59-BBBF-593AF0630C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554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3780" y="862527"/>
            <a:ext cx="13972878" cy="3131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780" y="4312617"/>
            <a:ext cx="13972878" cy="10279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3780" y="15015410"/>
            <a:ext cx="3645099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FE660-87D1-4852-95E1-5D96E9EA723E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66395" y="15015410"/>
            <a:ext cx="5467648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41559" y="15015410"/>
            <a:ext cx="3645099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29288-B5ED-4A59-BBBF-593AF0630C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4459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620042" rtl="0" eaLnBrk="1" latinLnBrk="0" hangingPunct="1">
        <a:lnSpc>
          <a:spcPct val="90000"/>
        </a:lnSpc>
        <a:spcBef>
          <a:spcPct val="0"/>
        </a:spcBef>
        <a:buNone/>
        <a:defRPr sz="77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5011" indent="-405011" algn="l" defTabSz="162004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15032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025053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835074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4pPr>
      <a:lvl5pPr marL="3645096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5pPr>
      <a:lvl6pPr marL="4455117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6pPr>
      <a:lvl7pPr marL="5265138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7pPr>
      <a:lvl8pPr marL="6075159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8pPr>
      <a:lvl9pPr marL="6885181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1pPr>
      <a:lvl2pPr marL="810021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2pPr>
      <a:lvl3pPr marL="1620042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3pPr>
      <a:lvl4pPr marL="2430064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4pPr>
      <a:lvl5pPr marL="3240085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5pPr>
      <a:lvl6pPr marL="4050106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6pPr>
      <a:lvl7pPr marL="4860127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7pPr>
      <a:lvl8pPr marL="5670149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8pPr>
      <a:lvl9pPr marL="6480170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C778B6EA-0FC5-4962-892D-8572578984BF}"/>
              </a:ext>
            </a:extLst>
          </p:cNvPr>
          <p:cNvSpPr txBox="1"/>
          <p:nvPr/>
        </p:nvSpPr>
        <p:spPr>
          <a:xfrm>
            <a:off x="0" y="10645140"/>
            <a:ext cx="16200446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500" b="1" dirty="0"/>
              <a:t>Dra. Juliana Sampaio</a:t>
            </a:r>
            <a:br>
              <a:rPr lang="pt-BR" sz="11500" dirty="0"/>
            </a:br>
            <a:r>
              <a:rPr lang="pt-BR" sz="7200" dirty="0"/>
              <a:t>Cirurgiã-Dentista | Ortodontista</a:t>
            </a:r>
            <a:endParaRPr lang="pt-BR" sz="8000" dirty="0"/>
          </a:p>
          <a:p>
            <a:pPr algn="ctr"/>
            <a:r>
              <a:rPr lang="pt-BR" sz="6000" dirty="0"/>
              <a:t>CROMG 31770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2322001-A8E1-4784-8D4E-136D1D59B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101" y="2031256"/>
            <a:ext cx="8802235" cy="806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1516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10</Words>
  <Application>Microsoft Office PowerPoint</Application>
  <PresentationFormat>Personalizar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JULIANA SAMPAIO</dc:creator>
  <cp:lastModifiedBy>Juliana Sampaio</cp:lastModifiedBy>
  <cp:revision>6</cp:revision>
  <dcterms:created xsi:type="dcterms:W3CDTF">2021-04-24T17:16:24Z</dcterms:created>
  <dcterms:modified xsi:type="dcterms:W3CDTF">2024-08-01T03:41:35Z</dcterms:modified>
</cp:coreProperties>
</file>